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80" r:id="rId4"/>
    <p:sldId id="279" r:id="rId5"/>
    <p:sldId id="282" r:id="rId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4CC"/>
    <a:srgbClr val="03136A"/>
    <a:srgbClr val="35759D"/>
    <a:srgbClr val="35B19D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06" autoAdjust="0"/>
    <p:restoredTop sz="95599" autoAdjust="0"/>
  </p:normalViewPr>
  <p:slideViewPr>
    <p:cSldViewPr>
      <p:cViewPr>
        <p:scale>
          <a:sx n="70" d="100"/>
          <a:sy n="70" d="100"/>
        </p:scale>
        <p:origin x="-91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4B429B-AE13-48BB-B0E3-B38955ADD1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14916-7459-4108-89C0-7811503D6419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A4BF3-53ED-4AE4-A27C-78CBD581D402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B059B-CBD4-4ECE-BCF6-EAD9595F82B3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382000" cy="70485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066800"/>
            <a:ext cx="8382000" cy="6858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85800"/>
            <a:ext cx="19050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685800"/>
            <a:ext cx="5562600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7620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62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2214554"/>
            <a:ext cx="8382000" cy="685800"/>
          </a:xfrm>
        </p:spPr>
        <p:txBody>
          <a:bodyPr/>
          <a:lstStyle/>
          <a:p>
            <a:r>
              <a:rPr lang="ru-RU" sz="1800" dirty="0" smtClean="0"/>
              <a:t>Подготовил: Галкин Даниил</a:t>
            </a:r>
            <a:endParaRPr lang="en-US" sz="1800" dirty="0"/>
          </a:p>
          <a:p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28794" y="857232"/>
            <a:ext cx="6000792" cy="704850"/>
          </a:xfrm>
        </p:spPr>
        <p:txBody>
          <a:bodyPr/>
          <a:lstStyle/>
          <a:p>
            <a:pPr algn="ctr"/>
            <a:r>
              <a:rPr lang="ru-RU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«Важная задача»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2662230" cy="715963"/>
          </a:xfrm>
        </p:spPr>
        <p:txBody>
          <a:bodyPr/>
          <a:lstStyle/>
          <a:p>
            <a:r>
              <a:rPr lang="ru-RU" sz="4000" dirty="0" smtClean="0">
                <a:effectLst>
                  <a:reflection blurRad="6350" stA="55000" endA="300" endPos="45500" dir="5400000" sy="-100000" algn="bl" rotWithShape="0"/>
                </a:effectLst>
              </a:rPr>
              <a:t>Введение</a:t>
            </a:r>
            <a:endParaRPr lang="ru-RU" sz="40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000" dirty="0" smtClean="0"/>
              <a:t>В веке современных технологий необходимо, чтобы этими технологиями владели все люди независимо от их возраста.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/>
              <a:t>Я считаю, что важной задачей для каждого молодого человека является обучение людей старшего поколения новым технологиям.</a:t>
            </a:r>
          </a:p>
          <a:p>
            <a:pPr>
              <a:lnSpc>
                <a:spcPct val="80000"/>
              </a:lnSpc>
              <a:buNone/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6" name="Рисунок 5" descr="b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1185" y="3102200"/>
            <a:ext cx="5465657" cy="3541510"/>
          </a:xfrm>
          <a:prstGeom prst="rect">
            <a:avLst/>
          </a:prstGeom>
        </p:spPr>
      </p:pic>
      <p:pic>
        <p:nvPicPr>
          <p:cNvPr id="8" name="Рисунок 7" descr="Образование-земельных-участков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-37053"/>
            <a:ext cx="3357586" cy="175154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4805370" cy="715963"/>
          </a:xfrm>
        </p:spPr>
        <p:txBody>
          <a:bodyPr/>
          <a:lstStyle/>
          <a:p>
            <a:r>
              <a:rPr lang="ru-RU" dirty="0" smtClean="0">
                <a:effectLst>
                  <a:reflection blurRad="6350" stA="55000" endA="300" endPos="45500" dir="5400000" sy="-100000" algn="bl" rotWithShape="0"/>
                </a:effectLst>
              </a:rPr>
              <a:t>Важность задачи</a:t>
            </a:r>
            <a:endParaRPr lang="ru-RU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С первого взгляда может показаться, что старшему поколению совершенно не нужно знание современных технологий. На самом деле, если разобраться, то станет понятно, что интернет и компьютер открывают взрослому человеку не только возможность развлекаться, но и помогают ему в повседневной жизни, так как  через интернет сейчас можно  записаться в больницу, оплатить услуги ЖКХ и многое другое.</a:t>
            </a:r>
          </a:p>
          <a:p>
            <a:pPr>
              <a:buNone/>
            </a:pPr>
            <a:r>
              <a:rPr lang="ru-RU" sz="1800" dirty="0" smtClean="0"/>
              <a:t>Помимо всего этого, в интернете конечно же можно найти интересную тематику  для человека любого возраста: просмотр фильмов, поиск рецептов новых блюд, чтение книг, и т.п.</a:t>
            </a:r>
            <a:endParaRPr lang="ru-RU" sz="1800" dirty="0"/>
          </a:p>
        </p:txBody>
      </p:sp>
      <p:pic>
        <p:nvPicPr>
          <p:cNvPr id="5" name="Рисунок 4" descr="cff2046f81fd77d6112b3019da0c259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500042"/>
            <a:ext cx="857256" cy="8572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62818" name="Picture 2" descr="http://www.muravlenko.com/uploads/posts/2014-01/1389600980_b7e607e23f1646b9ce9f7d0da4fbe580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357694"/>
            <a:ext cx="3290693" cy="2241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2820" name="Picture 4" descr="http://www.ilgiornale.it/sites/default/files/foto/2013/02/28/2013-02-ipad-568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786322"/>
            <a:ext cx="3276523" cy="1812033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25" y="685800"/>
            <a:ext cx="6421438" cy="715963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А что сделал я сам?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Конечно же на словах это все хорошо звучит, но что же я сделал сам?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У меня есть бабушка и дедушка, еще пару лет назад они были далеки от компьютера, но после покупки ноутбука, я стал помогать им осваивать различные сервисы и программы. Начал с основ, показал как пользоваться мышью, клавиатурой и основные принципы работы операционной системы. Затем мы подключили интернет к ноутбуку и я ознакомил их с браузером, показал что такое поисковая система и зачем она нужна, зарегистрировал бабушке электронную почту, а дедушку научил пользоваться </a:t>
            </a:r>
            <a:r>
              <a:rPr lang="en-US" sz="1800" dirty="0" smtClean="0">
                <a:solidFill>
                  <a:schemeClr val="tx1"/>
                </a:solidFill>
              </a:rPr>
              <a:t>YouTube’</a:t>
            </a:r>
            <a:r>
              <a:rPr lang="ru-RU" sz="1800" dirty="0" err="1" smtClean="0">
                <a:solidFill>
                  <a:schemeClr val="tx1"/>
                </a:solidFill>
              </a:rPr>
              <a:t>ом</a:t>
            </a:r>
            <a:r>
              <a:rPr lang="ru-RU" sz="1800" dirty="0" smtClean="0">
                <a:solidFill>
                  <a:schemeClr val="tx1"/>
                </a:solidFill>
              </a:rPr>
              <a:t>. Зарегистрировал их в </a:t>
            </a:r>
            <a:r>
              <a:rPr lang="ru-RU" sz="1800" dirty="0" err="1" smtClean="0">
                <a:solidFill>
                  <a:schemeClr val="tx1"/>
                </a:solidFill>
              </a:rPr>
              <a:t>скайпе</a:t>
            </a:r>
            <a:r>
              <a:rPr lang="ru-RU" sz="1800" dirty="0" smtClean="0">
                <a:solidFill>
                  <a:schemeClr val="tx1"/>
                </a:solidFill>
              </a:rPr>
              <a:t>, теперь мы можем общаться не только по телефону. Спустя какое-то время бабушка с дедушкой научились заказывать в </a:t>
            </a:r>
            <a:r>
              <a:rPr lang="ru-RU" sz="1800" dirty="0" err="1" smtClean="0">
                <a:solidFill>
                  <a:schemeClr val="tx1"/>
                </a:solidFill>
              </a:rPr>
              <a:t>интернет-магазинах</a:t>
            </a:r>
            <a:r>
              <a:rPr lang="ru-RU" sz="1800" dirty="0" smtClean="0">
                <a:solidFill>
                  <a:schemeClr val="tx1"/>
                </a:solidFill>
              </a:rPr>
              <a:t> различные вещи, а с недавнего времени они научились оплачивать </a:t>
            </a:r>
            <a:r>
              <a:rPr lang="ru-RU" sz="1800" dirty="0" smtClean="0">
                <a:solidFill>
                  <a:schemeClr val="tx1"/>
                </a:solidFill>
              </a:rPr>
              <a:t>интернет </a:t>
            </a:r>
            <a:r>
              <a:rPr lang="ru-RU" sz="1800" dirty="0" smtClean="0">
                <a:solidFill>
                  <a:schemeClr val="tx1"/>
                </a:solidFill>
              </a:rPr>
              <a:t>не выходя из дома. Благодаря интернету, бабушка теперь смотрит что можно нового сготовить, изучает цветы, а дедушка смотрит различные видео про автомобили на </a:t>
            </a:r>
            <a:r>
              <a:rPr lang="en-US" sz="1800" dirty="0" smtClean="0">
                <a:solidFill>
                  <a:schemeClr val="tx1"/>
                </a:solidFill>
              </a:rPr>
              <a:t>Y</a:t>
            </a:r>
            <a:r>
              <a:rPr lang="en-US" sz="1800" dirty="0" smtClean="0">
                <a:solidFill>
                  <a:schemeClr val="tx1"/>
                </a:solidFill>
              </a:rPr>
              <a:t>ouTube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reflection blurRad="6350" stA="55000" endA="300" endPos="45500" dir="5400000" sy="-100000" algn="bl" rotWithShape="0"/>
                </a:effectLst>
              </a:rPr>
              <a:t>Заключение</a:t>
            </a:r>
            <a:endParaRPr lang="ru-RU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Таким образом, я думаю, что мы, как молодое поколение, несомненно должны помогать своим бабушкам и дедушкам осваивать компьютер, интернет и современные </a:t>
            </a:r>
            <a:r>
              <a:rPr lang="ru-RU" sz="2000" dirty="0" err="1" smtClean="0"/>
              <a:t>гаджеты</a:t>
            </a:r>
            <a:r>
              <a:rPr lang="ru-RU" sz="2000" dirty="0" smtClean="0"/>
              <a:t>, ведь мы всегда в долгу перед ними, за то, что они научили нас всему остальному.</a:t>
            </a:r>
            <a:endParaRPr lang="ru-RU" sz="2000" dirty="0"/>
          </a:p>
        </p:txBody>
      </p:sp>
      <p:pic>
        <p:nvPicPr>
          <p:cNvPr id="159746" name="Picture 2" descr="http://hitech.vesti.ru/pics/l/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357562"/>
            <a:ext cx="3905244" cy="292893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59748" name="Picture 4" descr="http://territoria-kredita.com.ua/blog/wp-content/uploads/2014/02/Fotolia_51842057_Subscription_Monthly_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219" y="142852"/>
            <a:ext cx="1248475" cy="165040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011635"/>
      </a:lt2>
      <a:accent1>
        <a:srgbClr val="012971"/>
      </a:accent1>
      <a:accent2>
        <a:srgbClr val="0039A2"/>
      </a:accent2>
      <a:accent3>
        <a:srgbClr val="FFFFFF"/>
      </a:accent3>
      <a:accent4>
        <a:srgbClr val="404040"/>
      </a:accent4>
      <a:accent5>
        <a:srgbClr val="AAACBB"/>
      </a:accent5>
      <a:accent6>
        <a:srgbClr val="003392"/>
      </a:accent6>
      <a:hlink>
        <a:srgbClr val="0155DC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1635"/>
        </a:lt2>
        <a:accent1>
          <a:srgbClr val="012971"/>
        </a:accent1>
        <a:accent2>
          <a:srgbClr val="0039A2"/>
        </a:accent2>
        <a:accent3>
          <a:srgbClr val="FFFFFF"/>
        </a:accent3>
        <a:accent4>
          <a:srgbClr val="404040"/>
        </a:accent4>
        <a:accent5>
          <a:srgbClr val="AAACBB"/>
        </a:accent5>
        <a:accent6>
          <a:srgbClr val="003392"/>
        </a:accent6>
        <a:hlink>
          <a:srgbClr val="0155D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120</TotalTime>
  <Words>361</Words>
  <Application>Microsoft Office PowerPoint</Application>
  <PresentationFormat>Экран (4:3)</PresentationFormat>
  <Paragraphs>16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powerpoint-template</vt:lpstr>
      <vt:lpstr>«Важная задача»</vt:lpstr>
      <vt:lpstr>Введение</vt:lpstr>
      <vt:lpstr>Важность задачи</vt:lpstr>
      <vt:lpstr>А что сделал я сам?</vt:lpstr>
      <vt:lpstr>Заключение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admin</dc:creator>
  <cp:lastModifiedBy>admin</cp:lastModifiedBy>
  <cp:revision>14</cp:revision>
  <dcterms:created xsi:type="dcterms:W3CDTF">2015-10-20T23:02:57Z</dcterms:created>
  <dcterms:modified xsi:type="dcterms:W3CDTF">2015-10-23T18:43:15Z</dcterms:modified>
</cp:coreProperties>
</file>